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5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14258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75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086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9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360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7216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747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539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96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570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716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0F1C0F-34CE-4ED6-A4D2-C58A15238860}" type="datetimeFigureOut">
              <a:rPr lang="en-US" smtClean="0"/>
              <a:t>10/3/2020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219234-8E84-4B09-9BCA-0F24960A97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784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Sources of Social Legislation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15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Sources/Ideas for legislation come from many 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6432"/>
          </a:xfrm>
        </p:spPr>
        <p:txBody>
          <a:bodyPr>
            <a:normAutofit/>
          </a:bodyPr>
          <a:lstStyle/>
          <a:p>
            <a:r>
              <a:rPr lang="en-US" b="1" dirty="0" smtClean="0"/>
              <a:t>Religion</a:t>
            </a:r>
            <a:r>
              <a:rPr lang="en-US" dirty="0" smtClean="0"/>
              <a:t> and Social Values/</a:t>
            </a:r>
            <a:r>
              <a:rPr lang="en-US" b="1" dirty="0" smtClean="0"/>
              <a:t>Culture</a:t>
            </a:r>
          </a:p>
          <a:p>
            <a:r>
              <a:rPr lang="en-US" dirty="0" smtClean="0"/>
              <a:t>Legislators who have </a:t>
            </a:r>
            <a:r>
              <a:rPr lang="en-US" b="1" dirty="0" smtClean="0"/>
              <a:t>experience and knowledge </a:t>
            </a:r>
            <a:r>
              <a:rPr lang="en-US" dirty="0" smtClean="0"/>
              <a:t>in particular field introduce bill that they think will improve or correct that field. They often </a:t>
            </a:r>
            <a:r>
              <a:rPr lang="en-US" b="1" dirty="0" smtClean="0"/>
              <a:t>copy existing legislation </a:t>
            </a:r>
            <a:r>
              <a:rPr lang="en-US" dirty="0" smtClean="0"/>
              <a:t>because an idea that works well in one jurisdiction can be useful in another.</a:t>
            </a:r>
          </a:p>
          <a:p>
            <a:r>
              <a:rPr lang="en-US" dirty="0" smtClean="0"/>
              <a:t>Modern legislation is often concerned with changing or protecting social and economic interest. </a:t>
            </a:r>
            <a:r>
              <a:rPr lang="en-US" b="1" dirty="0" smtClean="0"/>
              <a:t>Interest groups </a:t>
            </a:r>
            <a:r>
              <a:rPr lang="en-US" dirty="0" smtClean="0"/>
              <a:t>usually become involved in the legislative process through lobbyists, they are powerful or some political parties can use them.</a:t>
            </a:r>
          </a:p>
          <a:p>
            <a:r>
              <a:rPr lang="en-US" dirty="0" smtClean="0"/>
              <a:t>Social legislation is also made keeping in view the circumstances, the </a:t>
            </a:r>
            <a:r>
              <a:rPr lang="en-US" b="1" dirty="0" smtClean="0"/>
              <a:t>requirement of the time </a:t>
            </a:r>
            <a:r>
              <a:rPr lang="en-US" dirty="0" smtClean="0"/>
              <a:t>(i.e., terrorism)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4361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communist countries where much attention is given on economic system and social equality will have a different social legislation than those States which are based on religious aims.</a:t>
            </a:r>
          </a:p>
          <a:p>
            <a:r>
              <a:rPr lang="en-US" dirty="0" smtClean="0"/>
              <a:t>In a Muslim country it is very difficult to enact a social legislation against polygamy because this is considered valid according to religious teachings. But such legislation can also be passed in a Muslim State by liberalizing the political view.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08052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187</Words>
  <Application>Microsoft Office PowerPoint</Application>
  <PresentationFormat>Widescreen</PresentationFormat>
  <Paragraphs>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Sources of Social Legislation</vt:lpstr>
      <vt:lpstr>Sources/Ideas for legislation come from many sources: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Sources of Social Legislation</dc:title>
  <dc:creator>Abdul Rehman</dc:creator>
  <cp:lastModifiedBy>Abdul Rehman</cp:lastModifiedBy>
  <cp:revision>3</cp:revision>
  <dcterms:created xsi:type="dcterms:W3CDTF">2020-10-03T14:23:17Z</dcterms:created>
  <dcterms:modified xsi:type="dcterms:W3CDTF">2020-10-03T14:26:38Z</dcterms:modified>
</cp:coreProperties>
</file>